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9" r:id="rId4"/>
    <p:sldId id="258" r:id="rId5"/>
    <p:sldId id="260" r:id="rId6"/>
    <p:sldId id="261" r:id="rId7"/>
    <p:sldId id="263" r:id="rId8"/>
    <p:sldId id="264" r:id="rId9"/>
  </p:sldIdLst>
  <p:sldSz cx="18288000" cy="18288000"/>
  <p:notesSz cx="6858000" cy="9144000"/>
  <p:defaultTextStyle>
    <a:defPPr>
      <a:defRPr lang="en-US"/>
    </a:defPPr>
    <a:lvl1pPr marL="0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877824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1755648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2633472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3511296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4389120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5266944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6144768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7022592" algn="l" defTabSz="1755648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33" d="100"/>
          <a:sy n="33" d="100"/>
        </p:scale>
        <p:origin x="285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992968"/>
            <a:ext cx="15544800" cy="6366933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9605435"/>
            <a:ext cx="13716000" cy="441536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5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7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973667"/>
            <a:ext cx="3943350" cy="154982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973667"/>
            <a:ext cx="11601450" cy="154982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3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8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4559305"/>
            <a:ext cx="15773400" cy="7607299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12238572"/>
            <a:ext cx="15773400" cy="4000499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2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4868333"/>
            <a:ext cx="7772400" cy="11603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4868333"/>
            <a:ext cx="7772400" cy="11603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4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973671"/>
            <a:ext cx="15773400" cy="35348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4483101"/>
            <a:ext cx="7736680" cy="2197099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6680200"/>
            <a:ext cx="7736680" cy="9825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4483101"/>
            <a:ext cx="7774782" cy="2197099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6680200"/>
            <a:ext cx="7774782" cy="9825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0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1219200"/>
            <a:ext cx="5898356" cy="42672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2633138"/>
            <a:ext cx="9258300" cy="12996333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5486400"/>
            <a:ext cx="5898356" cy="10164235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5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1219200"/>
            <a:ext cx="5898356" cy="42672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2633138"/>
            <a:ext cx="9258300" cy="12996333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5486400"/>
            <a:ext cx="5898356" cy="10164235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973671"/>
            <a:ext cx="15773400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4868333"/>
            <a:ext cx="15773400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16950271"/>
            <a:ext cx="41148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DCFA-FFFA-4A6F-A184-B8686574B8C5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16950271"/>
            <a:ext cx="6172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16950271"/>
            <a:ext cx="41148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B3B64-276E-45E0-8E02-4C51AB44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0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C7C15C4-D8DB-4B8C-9A76-5E590482CF8B}"/>
              </a:ext>
            </a:extLst>
          </p:cNvPr>
          <p:cNvSpPr/>
          <p:nvPr/>
        </p:nvSpPr>
        <p:spPr>
          <a:xfrm>
            <a:off x="0" y="0"/>
            <a:ext cx="20116800" cy="192819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easer">
            <a:hlinkClick r:id="" action="ppaction://media"/>
            <a:extLst>
              <a:ext uri="{FF2B5EF4-FFF2-40B4-BE49-F238E27FC236}">
                <a16:creationId xmlns="" xmlns:a16="http://schemas.microsoft.com/office/drawing/2014/main" id="{4C9C9009-9C4C-4CAA-9926-C9466818C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4497456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9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AC331CA-C367-4A3C-8DBC-0F308F90A026}"/>
              </a:ext>
            </a:extLst>
          </p:cNvPr>
          <p:cNvSpPr/>
          <p:nvPr/>
        </p:nvSpPr>
        <p:spPr>
          <a:xfrm>
            <a:off x="1078522" y="6567479"/>
            <a:ext cx="15773399" cy="552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000" dirty="0" smtClean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A look into the future. </a:t>
            </a:r>
          </a:p>
          <a:p>
            <a:pPr>
              <a:lnSpc>
                <a:spcPct val="107000"/>
              </a:lnSpc>
            </a:pPr>
            <a:r>
              <a:rPr lang="en-US" sz="3000" dirty="0" smtClean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We’re currently living a global pandemic, one of the consequences of all the ways we’ve been abusing Earth. </a:t>
            </a:r>
          </a:p>
          <a:p>
            <a:pPr>
              <a:lnSpc>
                <a:spcPct val="107000"/>
              </a:lnSpc>
            </a:pPr>
            <a:r>
              <a:rPr lang="en-US" sz="3000" dirty="0" smtClean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What could be the upcoming consequences? </a:t>
            </a:r>
          </a:p>
          <a:p>
            <a:pPr>
              <a:lnSpc>
                <a:spcPct val="107000"/>
              </a:lnSpc>
            </a:pPr>
            <a:r>
              <a:rPr lang="en-US" sz="3000" dirty="0" smtClean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Will we reach a point where we will be almost deprived from clean water? </a:t>
            </a:r>
          </a:p>
          <a:p>
            <a:pPr>
              <a:lnSpc>
                <a:spcPct val="107000"/>
              </a:lnSpc>
            </a:pPr>
            <a:r>
              <a:rPr lang="en-US" sz="3000" dirty="0" smtClean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Will we lose all the traces of clean air we have left? </a:t>
            </a:r>
          </a:p>
          <a:p>
            <a:pPr>
              <a:lnSpc>
                <a:spcPct val="107000"/>
              </a:lnSpc>
            </a:pPr>
            <a:r>
              <a:rPr lang="en-US" sz="3000" dirty="0" smtClean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Will social distancing be the new norm? </a:t>
            </a:r>
          </a:p>
          <a:p>
            <a:pPr>
              <a:lnSpc>
                <a:spcPct val="107000"/>
              </a:lnSpc>
            </a:pPr>
            <a:endParaRPr lang="en-US" sz="3000" dirty="0">
              <a:solidFill>
                <a:srgbClr val="00000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3000" dirty="0" smtClean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Through 3 body extensions, I’ve explored potential fashionable ways in which we could adapt to our future post apocalyptic world.  </a:t>
            </a:r>
            <a:endParaRPr lang="en-US" sz="3000" dirty="0">
              <a:solidFill>
                <a:srgbClr val="00000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3000" dirty="0">
              <a:latin typeface="Yu Gothic UI Light" panose="020B0300000000000000" pitchFamily="34" charset="-128"/>
              <a:ea typeface="Yu Gothic UI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1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D07C29-0ACA-477F-8A8F-C31883484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 picture containing bird&#10;&#10;Description automatically generated">
            <a:extLst>
              <a:ext uri="{FF2B5EF4-FFF2-40B4-BE49-F238E27FC236}">
                <a16:creationId xmlns="" xmlns:a16="http://schemas.microsoft.com/office/drawing/2014/main" id="{DA303341-B120-4906-85B7-F7A81A1D9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8288000"/>
          </a:xfrm>
        </p:spPr>
      </p:pic>
    </p:spTree>
    <p:extLst>
      <p:ext uri="{BB962C8B-B14F-4D97-AF65-F5344CB8AC3E}">
        <p14:creationId xmlns:p14="http://schemas.microsoft.com/office/powerpoint/2010/main" val="2352808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8288000"/>
          </a:xfrm>
        </p:spPr>
      </p:pic>
    </p:spTree>
    <p:extLst>
      <p:ext uri="{BB962C8B-B14F-4D97-AF65-F5344CB8AC3E}">
        <p14:creationId xmlns:p14="http://schemas.microsoft.com/office/powerpoint/2010/main" val="2513612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bird, flower&#10;&#10;Description automatically generated">
            <a:extLst>
              <a:ext uri="{FF2B5EF4-FFF2-40B4-BE49-F238E27FC236}">
                <a16:creationId xmlns="" xmlns:a16="http://schemas.microsoft.com/office/drawing/2014/main" id="{ADB1298E-8500-4B7F-B6D2-43260DBB5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82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17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8288000"/>
          </a:xfrm>
        </p:spPr>
      </p:pic>
    </p:spTree>
    <p:extLst>
      <p:ext uri="{BB962C8B-B14F-4D97-AF65-F5344CB8AC3E}">
        <p14:creationId xmlns:p14="http://schemas.microsoft.com/office/powerpoint/2010/main" val="102012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bird&#10;&#10;Description automatically generated">
            <a:extLst>
              <a:ext uri="{FF2B5EF4-FFF2-40B4-BE49-F238E27FC236}">
                <a16:creationId xmlns="" xmlns:a16="http://schemas.microsoft.com/office/drawing/2014/main" id="{B1A1642A-D1AF-46A1-B909-58307FCBA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96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8288000"/>
          </a:xfrm>
        </p:spPr>
      </p:pic>
    </p:spTree>
    <p:extLst>
      <p:ext uri="{BB962C8B-B14F-4D97-AF65-F5344CB8AC3E}">
        <p14:creationId xmlns:p14="http://schemas.microsoft.com/office/powerpoint/2010/main" val="2106793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91</Words>
  <Application>Microsoft Office PowerPoint</Application>
  <PresentationFormat>Custom</PresentationFormat>
  <Paragraphs>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Yu Gothic UI Light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7</cp:revision>
  <dcterms:created xsi:type="dcterms:W3CDTF">2020-05-10T16:56:42Z</dcterms:created>
  <dcterms:modified xsi:type="dcterms:W3CDTF">2020-05-10T21:19:47Z</dcterms:modified>
</cp:coreProperties>
</file>